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F7F388-4FFF-4964-9849-0E15C40D799C}" type="datetimeFigureOut">
              <a:rPr lang="en-US" smtClean="0"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BF24DD-C53B-40CB-8B03-35701A776C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Journal Entry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Pen State University receives $18,300,000 cash for 80,000 five-game season football tickets.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$18,300,000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Unearned Football Ticket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$18,300,000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Penn State plays the first football game described in part h.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Unearned Football</a:t>
                      </a:r>
                      <a:r>
                        <a:rPr lang="en-US" baseline="0" dirty="0" smtClean="0"/>
                        <a:t> Ticket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$3,660,000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Football Ticket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$3.660,000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Precision Construction Company signs a contract with a customer for the construction of a new $500,000 warehouse.  At the signing, Precision receives a $50,000 deposit as a deposit on the future construction project.  Answer from the perspective of Precision.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4800600"/>
          <a:ext cx="67056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dirty="0" smtClean="0"/>
                        <a:t>     Unearned Construction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 September 1, 2012, a bank lends $1,200 to a company; the note principal and $144 annual interest are due in one year (1,200 X 12%).  Answer from the Bank’s perspective.</a:t>
            </a:r>
          </a:p>
          <a:p>
            <a:r>
              <a:rPr lang="en-US" sz="2400" dirty="0" smtClean="0"/>
              <a:t>NOW: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1 year (assuming no other transactions are recorded?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9718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r>
                        <a:rPr lang="en-US" baseline="0" dirty="0" smtClean="0"/>
                        <a:t> 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$1,200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4648200"/>
          <a:ext cx="6705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     Notes 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$1,200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     Interest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$144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popular ski magazine company receives a total of $1,980 today from subscribers.  The subscriptions begin in the next fiscal year.  Answer from the perspective of the magazine company: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do you do with each edition of the magazine that is sent </a:t>
            </a:r>
            <a:r>
              <a:rPr lang="en-US" dirty="0" smtClean="0"/>
              <a:t>out (assume 12 issues)?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32766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Unearned Subscription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5486400"/>
          <a:ext cx="6629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Unearned Subscription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Subscription</a:t>
                      </a:r>
                      <a:r>
                        <a:rPr lang="en-US" baseline="0" dirty="0" smtClean="0"/>
                        <a:t>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Sears, a retail store, sells a $100 lamp to a customer who charges the sale on his store credit card.  Answer from Sear’s perspective.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Sales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E 3-4</a:t>
            </a:r>
          </a:p>
          <a:p>
            <a:pPr algn="ctr">
              <a:buNone/>
            </a:pPr>
            <a:r>
              <a:rPr lang="en-US" dirty="0" smtClean="0"/>
              <a:t>Recording the transactions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Dell pays its computer service technicians $79,500 in salaries for two weeks ended January 7.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ASSUME:  No Salaries Payable has been previously recorded.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743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Salaries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$79,500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$79,500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At the beginning of January, Turner Construction Company pays $4,410 in worker’s compensation insurance for the first three months of the year.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3505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Prepaid</a:t>
                      </a:r>
                      <a:r>
                        <a:rPr lang="en-US" baseline="0" dirty="0" smtClean="0"/>
                        <a:t>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$4,410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McGraw-Hill Publishing Company uses $754 worth of electricity and natural gas in its headquarters building for which it has not yet been billed.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Note:  Expense is incurred when utilities are used and can be recorded when amount is known.</a:t>
            </a: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30480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Utilities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Utilities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E3-3</a:t>
            </a:r>
            <a:br>
              <a:rPr lang="en-US" dirty="0" smtClean="0"/>
            </a:br>
            <a:r>
              <a:rPr lang="en-US" dirty="0" smtClean="0"/>
              <a:t>Recording the Transactions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Arrow Shirt Company completes production of 500 men’s shirts ordered by Bon-Ton’s Department Store at a cost of $10 each and delivers the order.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Note:  No information was provided about sales information.  Would have been Accounts Receivable and Sales Revenue.</a:t>
            </a: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0480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 of Goods 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Inventory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campus bookstore receives 500 accounting texts at a cost of $43 each.  The terms indicate that payment is due within 30 days of delivery.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2766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Inventory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$21,500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Accounts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$21,500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During the last week of January, the campus bookstore sold 450 accounting texts received in part e at a sales price of $92 each.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Assume cost data from part e (cost of $43 per book)</a:t>
            </a:r>
            <a:endParaRPr lang="en-US" sz="18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9718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$41,400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Sales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$41,400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45720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14478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 of Goods 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$19,350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Inventory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$19,350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Fucillo</a:t>
            </a:r>
            <a:r>
              <a:rPr lang="en-US" dirty="0" smtClean="0"/>
              <a:t> Hyundai, Inc. pays its salespersons $3,200 in commissions related to December automobile sales.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Assume:  Company had previously recorded commissions payable.</a:t>
            </a: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9718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$3,200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Fucillo</a:t>
            </a:r>
            <a:r>
              <a:rPr lang="en-US" dirty="0" smtClean="0"/>
              <a:t> Hyundai, Inc. determines that it will pay its salespersons $4,470 in commissions related to January sales.  The payment will be made in early February.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505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Commissions</a:t>
                      </a:r>
                      <a:r>
                        <a:rPr lang="en-US" baseline="0" dirty="0" smtClean="0"/>
                        <a:t>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$4,470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Commissions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$4,470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new grill is purchased and installed at a Wendy’s restaurant at the end of the day on January 31; $8,750 cash payment was made on that day.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Equipment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$8,750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$8,750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University of Florida orders 60,000 season football tickets from its printer and pays $5,410 in advance for the custom printing.  The first game will be paid in September.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Tickets </a:t>
                      </a:r>
                      <a:r>
                        <a:rPr lang="en-US" baseline="0" dirty="0" smtClean="0"/>
                        <a:t>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$5,410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Carousel Mall had janitorial supplies costing $4,000 in storage.  An additional $2,600 worth of supplies was purchased during January.  At the end of January, $410 worth of janitorial supplies remained in storage.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Assume:  Purchase of supplies was properly recorded, just recording the supplies used.</a:t>
            </a: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34290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$6,190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$6,190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An Iowa State University employee works eight hours, at $13 per hour, on January 31; however, payday is not until February 3.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4290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Wages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Wages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Wang Company paid $3,600 for a fire insurance policy on January 1.  The policy covers 12 months beginning January 1.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3528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Prepaid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customer orders and receives 10 personal computers from Dell; the customer promises to pay $18,400 within three months.  Answer from Dell’s standpoint.  What about cost info?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Sales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$18,400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Darrius</a:t>
            </a:r>
            <a:r>
              <a:rPr lang="en-US" dirty="0" smtClean="0"/>
              <a:t> Incorporated has its delivery van repaired for $300 and charges the amount on account.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Repairs &amp; Maintenance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Accounts Payable (</a:t>
                      </a:r>
                      <a:r>
                        <a:rPr lang="en-US" baseline="0" dirty="0" err="1" smtClean="0"/>
                        <a:t>Maint</a:t>
                      </a:r>
                      <a:r>
                        <a:rPr lang="en-US" baseline="0" dirty="0" smtClean="0"/>
                        <a:t>. Payable)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Hass Company, a farm equipment company, receives its phone bill at the end of January for $202 for January calls.  The bill has not been paid to date.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Phone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Accounts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Martin Company receives and pays in January a $1,285 invoice (bill) from a consulting firm for services received in January.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Consulting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$1,285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$1,285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Parillo’s</a:t>
            </a:r>
            <a:r>
              <a:rPr lang="en-US" dirty="0" smtClean="0"/>
              <a:t> Taxi Company pays a $595 invoice from a consulting firm for services received and recorded in December.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32766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Accounts payable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baseline="0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$595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Fucillo</a:t>
            </a:r>
            <a:r>
              <a:rPr lang="en-US" dirty="0" smtClean="0"/>
              <a:t> Hyundai, Inc, sells a truck with a list, or sticker, price of $20,050 for $18,050 cash.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$18,050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Sales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$18,050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Bon-Ton Department Store orders 1,000 men’s shirts from Arrow Shirt Company for $15 each for future delivery.  The terms require full payment within 30 days of delivery.  Answer from Arrow’s standpoint.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45720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Arrow Shirt Company completes production of the shirts described in part c and delivers the order (answer from Arrow Shirt Company perspective)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Accounts</a:t>
                      </a:r>
                      <a:r>
                        <a:rPr lang="en-US" baseline="0" dirty="0" smtClean="0"/>
                        <a:t> 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Sales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Arrow receives payment from Bon-Ton for the order described in part c.  Answer from the perspective of Arrow Shirt Company.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Accounts Receivable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customer purchases a ticket from American Airlines for $410 cash to travel the following January.  Answer from American Airlines perspective.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Unearned Airfare</a:t>
                      </a:r>
                      <a:r>
                        <a:rPr lang="en-US" baseline="0" dirty="0" smtClean="0"/>
                        <a:t>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Motors issues $20 million in new common stock		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862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080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Contributed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$20,000,000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</TotalTime>
  <Words>1336</Words>
  <Application>Microsoft Office PowerPoint</Application>
  <PresentationFormat>On-screen Show (4:3)</PresentationFormat>
  <Paragraphs>302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Equity</vt:lpstr>
      <vt:lpstr>Journal Entry Practice</vt:lpstr>
      <vt:lpstr>E3-3 Recording the Transactions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ndadmin</dc:creator>
  <cp:lastModifiedBy>ndadmin</cp:lastModifiedBy>
  <cp:revision>7</cp:revision>
  <dcterms:created xsi:type="dcterms:W3CDTF">2010-09-07T17:05:26Z</dcterms:created>
  <dcterms:modified xsi:type="dcterms:W3CDTF">2010-09-07T18:12:38Z</dcterms:modified>
</cp:coreProperties>
</file>